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9"/>
  </p:notesMasterIdLst>
  <p:sldIdLst>
    <p:sldId id="287" r:id="rId4"/>
    <p:sldId id="256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286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B1BF48B-A585-4047-850C-1F66C5175E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64A07CF-2E32-4C4B-9E6E-BF7F824FC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D87F12D-A02F-4EF0-A725-2B5CE1CAD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F81BBC98-F76B-461D-8BA5-0DCA78B7C51D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第四课 平溪天灯节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F7B635F-FD6D-487A-B541-E5F3A2A7B8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DCF0D9-D505-445B-86D9-1A0CEDE204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3CD2A2-9B53-4F4E-8F5C-4D738EBCD3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2D07C4-D23F-4900-9CB5-225AD291CA2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418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795016-F49F-4554-83DC-B4A8C01BF8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let people know all is well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A79F38-BC5B-4476-AF28-EB94FDD227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报平安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D43696-7669-4B38-BB20-5768FE71EF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</a:t>
            </a:r>
            <a:r>
              <a:rPr lang="en-US" altLang="zh-TW" dirty="0"/>
              <a:t> </a:t>
            </a:r>
            <a:r>
              <a:rPr lang="en-US" altLang="zh-TW" dirty="0" err="1"/>
              <a:t>píng'ān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7176C1-F30A-43D4-B2D3-433ABBA015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872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74A8C1-961E-48EE-B2CA-04A1AB392F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make a wish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0DAD02-5DF6-45A4-9895-7A589EBA8D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许愿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3241634-6562-41F6-B89D-B0CC021DEB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xǔyuàn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8E2B3B-26A8-4829-B87B-0E213569A67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36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32ECAE-733E-44D4-A34F-F1A1AEC68A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express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D48919-3EFA-402C-9B1F-F728C910A0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表达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A72415-F4A7-4ABA-8CB1-7753A1069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biǎodá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3500346-99D4-4AD1-847B-CD289FDC81B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10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70CB0E-4C67-4485-8C3B-A50AA299BB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blessing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85DB20-D1BB-4D8F-A176-1FE2419AD6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祝福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884961-6B0D-478B-B570-7158F9FAA3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zhùfú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5CF4AAF-681D-4D60-8F11-15D9BA7FDB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962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716EAC-D5FE-473B-A068-E03C122656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thousands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C8E2BC-8573-4A3E-9130-5FC42B196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成千上万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1718FF-140F-44E1-B88A-E917180D2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8370" y="4101054"/>
            <a:ext cx="9805054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chéngqiān</a:t>
            </a:r>
            <a:r>
              <a:rPr lang="zh-TW" altLang="en-US" dirty="0"/>
              <a:t> </a:t>
            </a:r>
            <a:r>
              <a:rPr lang="en-US" altLang="zh-TW" dirty="0" err="1"/>
              <a:t>shàngwàn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5ECDC1-14D8-47C4-8F9E-F4963BFF36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077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4763C7-A152-4B5F-B7A3-37C17C3C1A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40E311-65D0-445C-9986-25534854C5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愿望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D2A3B6-F92B-497C-AAF1-C2A44965EA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yuànwàng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BC6DDB0-01EF-4E39-998B-B9BA435BE2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777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A67BE8-4A3A-450E-BE01-98EFE2EED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3076C1D-7AE8-4002-B382-2E38ED820F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上升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D0580B-3525-484D-B87F-B6D48F8CF1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728AF2-60A0-4BEB-8A6E-A4020AA6A7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21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B3572C-C2C0-4D55-A485-4DCF348303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dream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3CF048-6CE2-4ABE-A43B-64FC4DB493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梦想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B227ED-6369-46D5-A71D-0BB7F68F07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mèngxiǎng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1FEAFE-40FD-440C-9058-8B43CD4E92E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786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577778-90AA-47AF-9012-105667FC9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realize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1985F0-4D37-4C16-8436-D25312A77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实现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9F4D17-B11C-45EE-AB2D-FA4E34B27D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B3DB80-7FE7-44AD-A914-3E3F17603B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219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custom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习俗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xísú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7FDEB5-9581-4022-A5FC-E37007FA91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1E40CB-6FA3-46B6-9348-A9F1DC1DE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couple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73C373-6F1F-4A75-888D-14EB86A2E4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BDBDD1-7F4F-482B-A85E-088CF8E328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qínglǚ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2B7E0E-0907-41AC-8DBD-6BC614701D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50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89DFB1F-B86B-4123-A280-F1A2EAACB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romantic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B5A40B-7400-4DA9-9FCC-D711BD7826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浪漫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BFDB38-AB40-4279-AA06-0D693C3465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làngmàn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0F8BE3-5854-4921-9E10-8027DACDEF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187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473904-5BCA-40F3-A531-764D52F06D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therefore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F0CD624-A14B-4231-8206-16D375F1C5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因此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E427B2-F6EB-4D29-98B4-9851BECA01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yīncǐ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0C3700-D1A8-4A89-9E04-4AA5EB4BFB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045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72E44C-6502-4C89-9971-BEFCD963B4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burn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233814-4845-4873-BD66-83DF925F21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87CD17-6026-4D88-8182-E55C8508AE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C3D091-50A1-411A-B215-A4B8097134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649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62331D3-A83E-441A-90C2-C385C00933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drop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9C13FC-51EE-45ED-8694-42EC544A4D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DA6302-CB94-4BF1-A38C-95ACBF32B7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555EBF-2B2A-4984-8CEE-9AB26178C8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941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83E43D-B11C-4720-BD0A-C595F38077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DD5107-9E84-47A9-B32C-A1210A14CC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引起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F2F08F-29FE-4FE6-B0D0-49D6A3AA62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yǐnqǐ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B8F034D-684E-4BCB-B2E2-EE29A63676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9815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01CDEB-496B-4DE7-9C29-42CAB216B3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94E126-553C-48FB-B090-D93C964744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火灾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21CD5B4-55B4-465F-803E-019A236B0C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huǒzāi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3B9C77E-EEEC-4B6E-9C4A-9F945A399A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681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4110E5-68E7-4677-B5FA-7843DA2B93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generate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A7FF78-BF54-4DCC-95EA-26EAA4B4AE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产生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466D40-0270-4607-8886-FD44631BD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2914C9-6AA6-4721-B706-589266AB584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14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EB36A7-853F-4BB2-8531-67A66BE8E3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large quantity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07D4DCE-ADBE-4CB7-9B75-67A5F95718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B3A51C-FC6B-472E-B4CB-D3AFFD6B4C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56123C-DCA4-4D79-B8EB-7C931B4985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210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300C83-B6D0-4B4B-B3EA-088E48562F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resident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9BF17EA-4ADE-40A5-9151-202855459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居民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4C314B0-5A42-4ED9-A2F4-FD52A87C2F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jūmín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5F4F54E-22F3-4628-926B-FFBD9D6992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213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49C8B3-5D6A-40B5-B215-144F310D7A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hold, to host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53D8BA-D5D3-4C12-8C97-B29AEB7B96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举办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ED96A1-3382-41E0-96A1-C7F2CB480B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jǔbàn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660960-0F12-49C4-B38B-EABC004CCD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14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Pingxi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平溪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Píngxī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8DFFAFB-9F0E-484A-951E-D9C6C89EF3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B5252F7-95AF-42CE-8102-2820E62A87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Sky Lantern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CA23353-FB6B-4493-AEE5-35189A79EF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天灯节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7EF2EC99-304E-4183-862E-781D904A9C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Tiāndēng</a:t>
            </a:r>
            <a:r>
              <a:rPr lang="en-US" altLang="zh-TW" dirty="0"/>
              <a:t> </a:t>
            </a:r>
            <a:r>
              <a:rPr lang="en-US" altLang="zh-TW" dirty="0" err="1"/>
              <a:t>Jié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7271F51-0F44-474E-88AE-A7A83E5D5E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19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CC927F6-4FEB-438B-95CC-D502C4288E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Three Kingdoms period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2B89BDC-9F77-42BE-ABC5-569550BEC1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三国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AB25D32-448E-467C-BE47-9FAB8106F1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Sānguó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5E1C10C-1670-499D-95AA-2567877636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539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140EE55-C415-4105-9E33-033EF4CE1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a-DK" altLang="zh-TW" dirty="0"/>
              <a:t>Zhuge Liang/ Zhuge Kongming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8576385-D5D4-4D7A-81A9-28D06AB0C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057" y="1173434"/>
            <a:ext cx="11811681" cy="2387600"/>
          </a:xfrm>
        </p:spPr>
        <p:txBody>
          <a:bodyPr/>
          <a:lstStyle/>
          <a:p>
            <a:r>
              <a:rPr lang="zh-TW" altLang="en-US" sz="11500" dirty="0"/>
              <a:t>诸葛亮</a:t>
            </a:r>
            <a:r>
              <a:rPr lang="en-US" altLang="zh-TW" sz="11500" dirty="0"/>
              <a:t>/</a:t>
            </a:r>
            <a:r>
              <a:rPr lang="zh-TW" altLang="en-US" sz="11500" dirty="0"/>
              <a:t>诸葛孔明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AFA014C-73D4-4DCB-9121-2D7BED81F5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1999" cy="1427589"/>
          </a:xfrm>
        </p:spPr>
        <p:txBody>
          <a:bodyPr>
            <a:normAutofit fontScale="77500" lnSpcReduction="20000"/>
          </a:bodyPr>
          <a:lstStyle/>
          <a:p>
            <a:r>
              <a:rPr lang="en-US" altLang="zh-TW" dirty="0" err="1"/>
              <a:t>Zhūgé</a:t>
            </a:r>
            <a:r>
              <a:rPr lang="en-US" altLang="zh-TW" dirty="0"/>
              <a:t> </a:t>
            </a:r>
            <a:r>
              <a:rPr lang="en-US" altLang="zh-TW" dirty="0" err="1"/>
              <a:t>Liàng</a:t>
            </a:r>
            <a:r>
              <a:rPr lang="en-US" altLang="zh-TW" dirty="0"/>
              <a:t>/ </a:t>
            </a:r>
            <a:r>
              <a:rPr lang="en-US" altLang="zh-TW" dirty="0" err="1"/>
              <a:t>Zhūgé</a:t>
            </a:r>
            <a:r>
              <a:rPr lang="en-US" altLang="zh-TW" dirty="0"/>
              <a:t> </a:t>
            </a:r>
            <a:r>
              <a:rPr lang="en-US" altLang="zh-TW" dirty="0" err="1"/>
              <a:t>Kǒngmíng</a:t>
            </a:r>
            <a:endParaRPr lang="en-US" altLang="zh-TW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D0DE797A-6A8B-4C0A-8263-FE54C69543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244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4629917-5E74-41C4-A5AD-51535D4CF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Qing Dynasty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71ACBA2-A300-46A0-ACF4-28DDCF0352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清朝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7C4C86E-A8F4-4156-B5A6-090427C862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Qīngcháo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64ED6F6F-4AC8-4144-962B-267D458BD9E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032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2CA66FA-25A0-4C79-B3C3-9161313805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New Taipei City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10CC9FF-1387-4596-832F-A163523E44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新北市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B3CDE67-6005-422A-9100-D259E9A4BB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Xīnběi</a:t>
            </a:r>
            <a:r>
              <a:rPr lang="en-US" altLang="zh-TW" dirty="0"/>
              <a:t> </a:t>
            </a:r>
            <a:r>
              <a:rPr lang="en-US" altLang="zh-TW" dirty="0" err="1"/>
              <a:t>Shì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AF5EB02-6016-4A63-BAC3-DFDC1961C26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53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D8D37D-9A1E-46B4-A932-AFD9599D3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legend has 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0452E8-0C72-401D-B995-8C738A5389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传说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A616FB-5747-4A36-AAA4-F4C40DF413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chuánshuō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76A818B-AC44-4986-987C-4BBEC9A796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435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DD17A8-D96E-43F9-84D7-9673FA8BC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convey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BB571F4-E75C-47C0-B19C-E49598460B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传达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90A3D95-7EA5-452B-A6FB-583E7E1B71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5B9878-0900-4621-89AE-1AD41A4AA3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38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C32846-40A7-449B-921A-3210DC70AA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about, as for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A4FB8F-E78A-4C75-AB03-76EF87FB2F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关于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754604-5D06-4599-A28C-45CC18F2F8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30B6F8-3BC9-4A58-A4C2-85EFB05D78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188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346B531-45FC-4839-B934-032274D551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bandit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FA15EC-0EAF-4AD8-8248-8AEB15BEC5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强盗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2583BC-AA5D-460D-96FD-793B047B28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E4589B-1BCE-4220-8683-6E438A887D8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27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76CAF9-84D4-4039-9295-9FCB09F7E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calm, peaceful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8B51E3-05F7-4BA4-8B8C-CDE85219F5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6285F3-841F-4981-BD80-12DBD419BF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píngjìng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33248B-D130-4AA1-BD17-A1B1FA15EB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15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B4258C1-BBE4-43DE-B082-E419C0055B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villager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CB442B-DC5B-4592-A8C8-200D31883C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村民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3AF192-19B0-4503-B70C-B33A25E852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cūnmín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B792B9-2C31-4D5D-9605-11F2E9551D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62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303</Words>
  <Application>Microsoft Office PowerPoint</Application>
  <PresentationFormat>寬螢幕</PresentationFormat>
  <Paragraphs>171</Paragraphs>
  <Slides>35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35</vt:i4>
      </vt:variant>
    </vt:vector>
  </HeadingPairs>
  <TitlesOfParts>
    <vt:vector size="4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习俗</vt:lpstr>
      <vt:lpstr>举办</vt:lpstr>
      <vt:lpstr>传说</vt:lpstr>
      <vt:lpstr>传达</vt:lpstr>
      <vt:lpstr>关于</vt:lpstr>
      <vt:lpstr>强盗</vt:lpstr>
      <vt:lpstr>平静</vt:lpstr>
      <vt:lpstr>村民</vt:lpstr>
      <vt:lpstr>躲</vt:lpstr>
      <vt:lpstr>报平安</vt:lpstr>
      <vt:lpstr>许愿</vt:lpstr>
      <vt:lpstr>表达</vt:lpstr>
      <vt:lpstr>祝福</vt:lpstr>
      <vt:lpstr>成千上万</vt:lpstr>
      <vt:lpstr>愿望</vt:lpstr>
      <vt:lpstr>上升</vt:lpstr>
      <vt:lpstr>梦想</vt:lpstr>
      <vt:lpstr>实现</vt:lpstr>
      <vt:lpstr>情侣</vt:lpstr>
      <vt:lpstr>浪漫</vt:lpstr>
      <vt:lpstr>因此</vt:lpstr>
      <vt:lpstr>烧</vt:lpstr>
      <vt:lpstr>掉</vt:lpstr>
      <vt:lpstr>引起</vt:lpstr>
      <vt:lpstr>火灾</vt:lpstr>
      <vt:lpstr>产生</vt:lpstr>
      <vt:lpstr>大量</vt:lpstr>
      <vt:lpstr>居民</vt:lpstr>
      <vt:lpstr>平溪</vt:lpstr>
      <vt:lpstr>天灯节</vt:lpstr>
      <vt:lpstr>三国</vt:lpstr>
      <vt:lpstr>诸葛亮/诸葛孔明</vt:lpstr>
      <vt:lpstr>清朝</vt:lpstr>
      <vt:lpstr>新北市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2026-04-23T04:10:47Z</dcterms:modified>
</cp:coreProperties>
</file>